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4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637B7BCB-DA1C-4F75-8EB9-519E252910B7}" type="datetimeFigureOut">
              <a:rPr lang="es-PE" smtClean="0"/>
              <a:t>10/12/2017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2562937-06DF-42EA-BC40-7A8658F7F62A}" type="slidenum">
              <a:rPr lang="es-PE" smtClean="0"/>
              <a:t>‹Nº›</a:t>
            </a:fld>
            <a:endParaRPr lang="es-PE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674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B7BCB-DA1C-4F75-8EB9-519E252910B7}" type="datetimeFigureOut">
              <a:rPr lang="es-PE" smtClean="0"/>
              <a:t>10/12/2017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2937-06DF-42EA-BC40-7A8658F7F62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87946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B7BCB-DA1C-4F75-8EB9-519E252910B7}" type="datetimeFigureOut">
              <a:rPr lang="es-PE" smtClean="0"/>
              <a:t>10/12/2017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2937-06DF-42EA-BC40-7A8658F7F62A}" type="slidenum">
              <a:rPr lang="es-PE" smtClean="0"/>
              <a:t>‹Nº›</a:t>
            </a:fld>
            <a:endParaRPr lang="es-PE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3619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B7BCB-DA1C-4F75-8EB9-519E252910B7}" type="datetimeFigureOut">
              <a:rPr lang="es-PE" smtClean="0"/>
              <a:t>10/12/2017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2937-06DF-42EA-BC40-7A8658F7F62A}" type="slidenum">
              <a:rPr lang="es-PE" smtClean="0"/>
              <a:t>‹Nº›</a:t>
            </a:fld>
            <a:endParaRPr lang="es-PE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858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B7BCB-DA1C-4F75-8EB9-519E252910B7}" type="datetimeFigureOut">
              <a:rPr lang="es-PE" smtClean="0"/>
              <a:t>10/12/2017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2937-06DF-42EA-BC40-7A8658F7F62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789448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B7BCB-DA1C-4F75-8EB9-519E252910B7}" type="datetimeFigureOut">
              <a:rPr lang="es-PE" smtClean="0"/>
              <a:t>10/12/2017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2937-06DF-42EA-BC40-7A8658F7F62A}" type="slidenum">
              <a:rPr lang="es-PE" smtClean="0"/>
              <a:t>‹Nº›</a:t>
            </a:fld>
            <a:endParaRPr lang="es-PE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6650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B7BCB-DA1C-4F75-8EB9-519E252910B7}" type="datetimeFigureOut">
              <a:rPr lang="es-PE" smtClean="0"/>
              <a:t>10/12/2017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2937-06DF-42EA-BC40-7A8658F7F62A}" type="slidenum">
              <a:rPr lang="es-PE" smtClean="0"/>
              <a:t>‹Nº›</a:t>
            </a:fld>
            <a:endParaRPr lang="es-PE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4213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B7BCB-DA1C-4F75-8EB9-519E252910B7}" type="datetimeFigureOut">
              <a:rPr lang="es-PE" smtClean="0"/>
              <a:t>10/12/2017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2937-06DF-42EA-BC40-7A8658F7F62A}" type="slidenum">
              <a:rPr lang="es-PE" smtClean="0"/>
              <a:t>‹Nº›</a:t>
            </a:fld>
            <a:endParaRPr lang="es-PE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8347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B7BCB-DA1C-4F75-8EB9-519E252910B7}" type="datetimeFigureOut">
              <a:rPr lang="es-PE" smtClean="0"/>
              <a:t>10/12/2017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2937-06DF-42EA-BC40-7A8658F7F62A}" type="slidenum">
              <a:rPr lang="es-PE" smtClean="0"/>
              <a:t>‹Nº›</a:t>
            </a:fld>
            <a:endParaRPr lang="es-PE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861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B7BCB-DA1C-4F75-8EB9-519E252910B7}" type="datetimeFigureOut">
              <a:rPr lang="es-PE" smtClean="0"/>
              <a:t>10/12/2017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2937-06DF-42EA-BC40-7A8658F7F62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28967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B7BCB-DA1C-4F75-8EB9-519E252910B7}" type="datetimeFigureOut">
              <a:rPr lang="es-PE" smtClean="0"/>
              <a:t>10/12/2017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2937-06DF-42EA-BC40-7A8658F7F62A}" type="slidenum">
              <a:rPr lang="es-PE" smtClean="0"/>
              <a:t>‹Nº›</a:t>
            </a:fld>
            <a:endParaRPr lang="es-PE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718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B7BCB-DA1C-4F75-8EB9-519E252910B7}" type="datetimeFigureOut">
              <a:rPr lang="es-PE" smtClean="0"/>
              <a:t>10/12/2017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2937-06DF-42EA-BC40-7A8658F7F62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66249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B7BCB-DA1C-4F75-8EB9-519E252910B7}" type="datetimeFigureOut">
              <a:rPr lang="es-PE" smtClean="0"/>
              <a:t>10/12/2017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2937-06DF-42EA-BC40-7A8658F7F62A}" type="slidenum">
              <a:rPr lang="es-PE" smtClean="0"/>
              <a:t>‹Nº›</a:t>
            </a:fld>
            <a:endParaRPr lang="es-PE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012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B7BCB-DA1C-4F75-8EB9-519E252910B7}" type="datetimeFigureOut">
              <a:rPr lang="es-PE" smtClean="0"/>
              <a:t>10/12/2017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2937-06DF-42EA-BC40-7A8658F7F62A}" type="slidenum">
              <a:rPr lang="es-PE" smtClean="0"/>
              <a:t>‹Nº›</a:t>
            </a:fld>
            <a:endParaRPr lang="es-PE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214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B7BCB-DA1C-4F75-8EB9-519E252910B7}" type="datetimeFigureOut">
              <a:rPr lang="es-PE" smtClean="0"/>
              <a:t>10/12/2017</a:t>
            </a:fld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2937-06DF-42EA-BC40-7A8658F7F62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99265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B7BCB-DA1C-4F75-8EB9-519E252910B7}" type="datetimeFigureOut">
              <a:rPr lang="es-PE" smtClean="0"/>
              <a:t>10/12/2017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2937-06DF-42EA-BC40-7A8658F7F62A}" type="slidenum">
              <a:rPr lang="es-PE" smtClean="0"/>
              <a:t>‹Nº›</a:t>
            </a:fld>
            <a:endParaRPr lang="es-PE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4473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B7BCB-DA1C-4F75-8EB9-519E252910B7}" type="datetimeFigureOut">
              <a:rPr lang="es-PE" smtClean="0"/>
              <a:t>10/12/2017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2937-06DF-42EA-BC40-7A8658F7F62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92950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37B7BCB-DA1C-4F75-8EB9-519E252910B7}" type="datetimeFigureOut">
              <a:rPr lang="es-PE" smtClean="0"/>
              <a:t>10/12/2017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2562937-06DF-42EA-BC40-7A8658F7F62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6756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54" y="682579"/>
            <a:ext cx="10547797" cy="54091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61916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763" y="637436"/>
            <a:ext cx="10522040" cy="55315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2063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692398" y="3618963"/>
            <a:ext cx="6863726" cy="1506829"/>
          </a:xfrm>
        </p:spPr>
        <p:txBody>
          <a:bodyPr/>
          <a:lstStyle/>
          <a:p>
            <a:r>
              <a:rPr lang="es-PE" sz="8000" dirty="0" smtClean="0">
                <a:ln w="19050" cmpd="sng">
                  <a:solidFill>
                    <a:schemeClr val="tx2"/>
                  </a:solidFill>
                </a:ln>
                <a:solidFill>
                  <a:schemeClr val="accent2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PRINCIPIOS</a:t>
            </a:r>
            <a:endParaRPr lang="es-PE" sz="8000" dirty="0">
              <a:ln w="19050" cmpd="sng">
                <a:solidFill>
                  <a:schemeClr val="tx2"/>
                </a:solidFill>
              </a:ln>
              <a:solidFill>
                <a:schemeClr val="accent2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432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005" y="592429"/>
            <a:ext cx="10509161" cy="56924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47461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425" t="6999" r="6876" b="6030"/>
          <a:stretch/>
        </p:blipFill>
        <p:spPr>
          <a:xfrm>
            <a:off x="682580" y="643944"/>
            <a:ext cx="10393252" cy="56280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46915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425" t="6998" r="7272" b="6031"/>
          <a:stretch/>
        </p:blipFill>
        <p:spPr>
          <a:xfrm>
            <a:off x="708337" y="579548"/>
            <a:ext cx="10200069" cy="57129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27363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8295" t="8406" r="6875" b="12896"/>
          <a:stretch/>
        </p:blipFill>
        <p:spPr>
          <a:xfrm>
            <a:off x="914400" y="713251"/>
            <a:ext cx="10212947" cy="53269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56061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820" t="7174" r="6975" b="6558"/>
          <a:stretch/>
        </p:blipFill>
        <p:spPr>
          <a:xfrm>
            <a:off x="875764" y="783739"/>
            <a:ext cx="10122794" cy="54367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44482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" y="728662"/>
            <a:ext cx="10906125" cy="54006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61076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46" y="605307"/>
            <a:ext cx="9955369" cy="56667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53890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3838" t="14216" r="15983" b="13953"/>
          <a:stretch/>
        </p:blipFill>
        <p:spPr>
          <a:xfrm>
            <a:off x="875763" y="708338"/>
            <a:ext cx="10470524" cy="54091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11835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433387"/>
            <a:ext cx="11468100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613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3825" t="8500" r="15164" b="19857"/>
          <a:stretch/>
        </p:blipFill>
        <p:spPr>
          <a:xfrm>
            <a:off x="824249" y="669702"/>
            <a:ext cx="10419007" cy="54606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86840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3837" t="15449" r="15290" b="12720"/>
          <a:stretch/>
        </p:blipFill>
        <p:spPr>
          <a:xfrm>
            <a:off x="914400" y="656821"/>
            <a:ext cx="10341735" cy="54864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98649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342" y="648872"/>
            <a:ext cx="9510846" cy="53280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13296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642" y="876300"/>
            <a:ext cx="10315978" cy="5105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54386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605307"/>
            <a:ext cx="10431887" cy="56023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63370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885" y="656823"/>
            <a:ext cx="10444766" cy="55507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45443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48" y="547284"/>
            <a:ext cx="10534917" cy="55959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30405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885" y="682581"/>
            <a:ext cx="10470523" cy="54992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76117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90" y="656823"/>
            <a:ext cx="10560676" cy="55379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341504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ánico">
  <a:themeElements>
    <a:clrScheme name="Orgá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á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á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100</TotalTime>
  <Words>1</Words>
  <Application>Microsoft Office PowerPoint</Application>
  <PresentationFormat>Panorámica</PresentationFormat>
  <Paragraphs>1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5" baseType="lpstr">
      <vt:lpstr>Adobe Fan Heiti Std B</vt:lpstr>
      <vt:lpstr>Arial</vt:lpstr>
      <vt:lpstr>Garamond</vt:lpstr>
      <vt:lpstr>Orgánico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PRINCIPIOS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Sistema</dc:creator>
  <cp:lastModifiedBy>Sistema</cp:lastModifiedBy>
  <cp:revision>15</cp:revision>
  <dcterms:created xsi:type="dcterms:W3CDTF">2017-12-10T17:41:01Z</dcterms:created>
  <dcterms:modified xsi:type="dcterms:W3CDTF">2017-12-10T19:56:47Z</dcterms:modified>
</cp:coreProperties>
</file>